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21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7547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55921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9527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601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8204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93077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67076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534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444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96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153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221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7224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39245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1192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8929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378FE2-3620-446A-91A2-A03A499651BD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02E92C-4854-435C-9CBB-4B4D2A101C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77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3265D-67BC-4B9A-B0B4-8DC8E0DF1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2928" y="0"/>
            <a:ext cx="7197726" cy="2024109"/>
          </a:xfrm>
        </p:spPr>
        <p:txBody>
          <a:bodyPr/>
          <a:lstStyle/>
          <a:p>
            <a:pPr algn="ctr"/>
            <a:r>
              <a:rPr lang="en-US" dirty="0" err="1"/>
              <a:t>ESTACIón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meteorológica</a:t>
            </a:r>
            <a:endParaRPr lang="en-US" dirty="0"/>
          </a:p>
        </p:txBody>
      </p:sp>
      <p:pic>
        <p:nvPicPr>
          <p:cNvPr id="1028" name="Picture 4" descr="Estación meteorológica automatizada Centro de Formación Agroindustrial... |  Download Scientific Diagram">
            <a:extLst>
              <a:ext uri="{FF2B5EF4-FFF2-40B4-BE49-F238E27FC236}">
                <a16:creationId xmlns:a16="http://schemas.microsoft.com/office/drawing/2014/main" id="{A1D46242-B0E7-4403-A36B-5D80B328C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319336"/>
            <a:ext cx="8096250" cy="424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696316"/>
      </p:ext>
    </p:extLst>
  </p:cSld>
  <p:clrMapOvr>
    <a:masterClrMapping/>
  </p:clrMapOvr>
  <p:transition spd="slow" advTm="200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75274B-9F29-404F-A46F-33084F7BD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37" y="479394"/>
            <a:ext cx="6611644" cy="53266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 err="1"/>
              <a:t>Descripcion</a:t>
            </a:r>
            <a:r>
              <a:rPr lang="en-US" sz="3200" b="1" u="sng" dirty="0"/>
              <a:t> y </a:t>
            </a:r>
            <a:r>
              <a:rPr lang="en-US" sz="3200" b="1" u="sng" dirty="0" err="1"/>
              <a:t>necesidad</a:t>
            </a:r>
            <a:r>
              <a:rPr lang="en-US" sz="3200" b="1" u="sng" dirty="0"/>
              <a:t>:</a:t>
            </a:r>
          </a:p>
          <a:p>
            <a:endParaRPr lang="en-US" b="1" u="sng" dirty="0"/>
          </a:p>
          <a:p>
            <a:pPr marL="0" indent="0">
              <a:buNone/>
            </a:pP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pocas</a:t>
            </a:r>
            <a:r>
              <a:rPr lang="en-US" sz="2400" dirty="0"/>
              <a:t> palabras, una de las </a:t>
            </a:r>
            <a:r>
              <a:rPr lang="en-US" sz="2400" dirty="0" err="1"/>
              <a:t>necesidades</a:t>
            </a:r>
            <a:r>
              <a:rPr lang="en-US" sz="2400" dirty="0"/>
              <a:t> por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cual</a:t>
            </a:r>
            <a:r>
              <a:rPr lang="en-US" sz="2400" dirty="0"/>
              <a:t> se </a:t>
            </a:r>
            <a:r>
              <a:rPr lang="en-US" sz="2400" dirty="0" err="1"/>
              <a:t>armaria</a:t>
            </a:r>
            <a:r>
              <a:rPr lang="en-US" sz="2400" dirty="0"/>
              <a:t> una </a:t>
            </a:r>
            <a:r>
              <a:rPr lang="en-US" sz="2400" dirty="0" err="1"/>
              <a:t>estación</a:t>
            </a:r>
            <a:r>
              <a:rPr lang="en-US" sz="2400" dirty="0"/>
              <a:t> </a:t>
            </a:r>
            <a:r>
              <a:rPr lang="en-US" sz="2400" dirty="0" err="1"/>
              <a:t>meteorológica</a:t>
            </a:r>
            <a:r>
              <a:rPr lang="en-US" sz="2400" dirty="0"/>
              <a:t>, </a:t>
            </a:r>
            <a:r>
              <a:rPr lang="en-US" sz="2400" dirty="0" err="1"/>
              <a:t>seria</a:t>
            </a:r>
            <a:r>
              <a:rPr lang="en-US" sz="2400" dirty="0"/>
              <a:t> la </a:t>
            </a:r>
            <a:r>
              <a:rPr lang="en-US" sz="2400" dirty="0" err="1"/>
              <a:t>posibilidad</a:t>
            </a:r>
            <a:r>
              <a:rPr lang="en-US" sz="2400" dirty="0"/>
              <a:t> de</a:t>
            </a:r>
            <a:r>
              <a:rPr lang="es-ES" sz="2400" b="0" i="0" dirty="0">
                <a:effectLst/>
              </a:rPr>
              <a:t> obtener datos en tiempo real sobre la temperatura y la humedad en tu ubicación. Esto puede ser útil para actividades al aire libre o para el cuidado de plantas en tu jardín.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1456A2-DECB-41D5-BCC0-E333712E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794" y="1127464"/>
            <a:ext cx="4465469" cy="46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40799"/>
      </p:ext>
    </p:extLst>
  </p:cSld>
  <p:clrMapOvr>
    <a:masterClrMapping/>
  </p:clrMapOvr>
  <p:transition spd="slow" advTm="6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00DBBB-42F4-482B-8E1F-2B4ACB253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7" y="755341"/>
            <a:ext cx="10131425" cy="5347317"/>
          </a:xfrm>
        </p:spPr>
        <p:txBody>
          <a:bodyPr/>
          <a:lstStyle/>
          <a:p>
            <a:pPr marL="0" indent="0">
              <a:buNone/>
            </a:pPr>
            <a:r>
              <a:rPr lang="en-US" sz="3200" b="1" u="sng" dirty="0"/>
              <a:t>Items que se </a:t>
            </a:r>
            <a:r>
              <a:rPr lang="en-US" sz="3200" b="1" u="sng" dirty="0" err="1"/>
              <a:t>utilizarán</a:t>
            </a:r>
            <a:r>
              <a:rPr lang="en-US" sz="3200" b="1" u="sng" dirty="0"/>
              <a:t> </a:t>
            </a:r>
            <a:r>
              <a:rPr lang="en-US" sz="3200" b="1" u="sng" dirty="0" err="1"/>
              <a:t>en</a:t>
            </a:r>
            <a:r>
              <a:rPr lang="en-US" sz="3200" b="1" u="sng" dirty="0"/>
              <a:t> </a:t>
            </a:r>
            <a:r>
              <a:rPr lang="en-US" sz="3200" b="1" u="sng" dirty="0" err="1"/>
              <a:t>el</a:t>
            </a:r>
            <a:r>
              <a:rPr lang="en-US" sz="3200" b="1" u="sng" dirty="0"/>
              <a:t> Desarrollo:</a:t>
            </a:r>
          </a:p>
          <a:p>
            <a:pPr marL="0" indent="0">
              <a:buNone/>
            </a:pPr>
            <a:endParaRPr lang="en-US" b="1" u="sng" dirty="0"/>
          </a:p>
          <a:p>
            <a:r>
              <a:rPr lang="en-US" sz="2400" dirty="0" err="1"/>
              <a:t>Placa</a:t>
            </a:r>
            <a:r>
              <a:rPr lang="en-US" sz="2400" dirty="0"/>
              <a:t> Arduino (</a:t>
            </a:r>
            <a:r>
              <a:rPr lang="en-US" sz="2400" dirty="0" err="1"/>
              <a:t>puede</a:t>
            </a:r>
            <a:r>
              <a:rPr lang="en-US" sz="2400" dirty="0"/>
              <a:t> ser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alternativa</a:t>
            </a:r>
            <a:r>
              <a:rPr lang="en-US" sz="2400" dirty="0"/>
              <a:t> esp32 </a:t>
            </a:r>
            <a:r>
              <a:rPr lang="en-US" sz="2400" dirty="0" err="1"/>
              <a:t>ya</a:t>
            </a:r>
            <a:r>
              <a:rPr lang="en-US" sz="2400" dirty="0"/>
              <a:t> que es compatible con </a:t>
            </a:r>
            <a:r>
              <a:rPr lang="en-US" sz="2400" dirty="0" err="1"/>
              <a:t>el</a:t>
            </a:r>
            <a:r>
              <a:rPr lang="en-US" sz="2400" dirty="0"/>
              <a:t> software de Arduino)</a:t>
            </a:r>
          </a:p>
          <a:p>
            <a:r>
              <a:rPr lang="en-US" sz="2400" dirty="0"/>
              <a:t>IDE (se </a:t>
            </a:r>
            <a:r>
              <a:rPr lang="en-US" sz="2400" dirty="0" err="1"/>
              <a:t>usará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wokwi</a:t>
            </a:r>
            <a:r>
              <a:rPr lang="en-US" sz="2400" dirty="0"/>
              <a:t> o Arduino </a:t>
            </a:r>
            <a:r>
              <a:rPr lang="en-US" sz="2400" dirty="0" err="1"/>
              <a:t>alternativamente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Resistencias</a:t>
            </a:r>
            <a:endParaRPr lang="en-US" sz="2400" dirty="0"/>
          </a:p>
          <a:p>
            <a:r>
              <a:rPr lang="en-US" sz="2400" dirty="0"/>
              <a:t>Protoboards</a:t>
            </a:r>
          </a:p>
          <a:p>
            <a:r>
              <a:rPr lang="en-US" sz="2400" dirty="0" err="1"/>
              <a:t>Sensores</a:t>
            </a:r>
            <a:endParaRPr lang="en-US" sz="2400" dirty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BMP28 (sensor de </a:t>
            </a:r>
            <a:r>
              <a:rPr lang="en-US" sz="2400" dirty="0" err="1"/>
              <a:t>presión</a:t>
            </a:r>
            <a:r>
              <a:rPr lang="en-US" sz="2400" dirty="0"/>
              <a:t> </a:t>
            </a:r>
            <a:r>
              <a:rPr lang="en-US" sz="2400" dirty="0" err="1"/>
              <a:t>barómetrica</a:t>
            </a:r>
            <a:r>
              <a:rPr lang="en-US" sz="24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DHT22 (sensor de </a:t>
            </a:r>
            <a:r>
              <a:rPr lang="en-US" sz="2400" dirty="0" err="1"/>
              <a:t>temperatura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b="1" u="sng" dirty="0"/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327674758"/>
      </p:ext>
    </p:extLst>
  </p:cSld>
  <p:clrMapOvr>
    <a:masterClrMapping/>
  </p:clrMapOvr>
  <p:transition spd="slow" advTm="6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ECA56-4BCB-46C7-87E7-53506A4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Pasos del </a:t>
            </a:r>
            <a:r>
              <a:rPr lang="en-US" dirty="0" err="1"/>
              <a:t>medidor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8E8E6A-1ED5-4385-ABA4-B538FBB27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4412"/>
            <a:ext cx="4827231" cy="4793941"/>
          </a:xfrm>
        </p:spPr>
        <p:txBody>
          <a:bodyPr>
            <a:normAutofit/>
          </a:bodyPr>
          <a:lstStyle/>
          <a:p>
            <a:r>
              <a:rPr lang="en-US" sz="2400" dirty="0" err="1"/>
              <a:t>Poniendo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ejemplo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jardín</a:t>
            </a:r>
            <a:r>
              <a:rPr lang="en-US" sz="2400" dirty="0"/>
              <a:t>, se </a:t>
            </a:r>
            <a:r>
              <a:rPr lang="en-US" sz="2400" dirty="0" err="1"/>
              <a:t>tendrian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cuenta</a:t>
            </a:r>
            <a:r>
              <a:rPr lang="en-US" sz="2400" dirty="0"/>
              <a:t> los </a:t>
            </a:r>
            <a:r>
              <a:rPr lang="en-US" sz="2400" dirty="0" err="1"/>
              <a:t>datos</a:t>
            </a:r>
            <a:r>
              <a:rPr lang="en-US" sz="2400" dirty="0"/>
              <a:t> </a:t>
            </a:r>
            <a:r>
              <a:rPr lang="en-US" sz="2400" dirty="0" err="1"/>
              <a:t>biométricos</a:t>
            </a:r>
            <a:r>
              <a:rPr lang="en-US" sz="2400" dirty="0"/>
              <a:t> y de </a:t>
            </a:r>
            <a:r>
              <a:rPr lang="en-US" sz="2400" dirty="0" err="1"/>
              <a:t>temperatura</a:t>
            </a:r>
            <a:r>
              <a:rPr lang="en-US" sz="2400" dirty="0"/>
              <a:t> </a:t>
            </a:r>
            <a:r>
              <a:rPr lang="en-US" sz="2400" dirty="0" err="1"/>
              <a:t>necesario</a:t>
            </a:r>
            <a:r>
              <a:rPr lang="en-US" sz="2400" dirty="0"/>
              <a:t> de las </a:t>
            </a:r>
            <a:r>
              <a:rPr lang="en-US" sz="2400" dirty="0" err="1"/>
              <a:t>plantas</a:t>
            </a:r>
            <a:r>
              <a:rPr lang="en-US" sz="2400" dirty="0"/>
              <a:t>. Para </a:t>
            </a:r>
            <a:r>
              <a:rPr lang="en-US" sz="2400" dirty="0" err="1"/>
              <a:t>luego</a:t>
            </a:r>
            <a:r>
              <a:rPr lang="en-US" sz="2400" dirty="0"/>
              <a:t> a la hora de </a:t>
            </a:r>
            <a:r>
              <a:rPr lang="en-US" sz="2400" dirty="0" err="1"/>
              <a:t>armar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Proyecto se </a:t>
            </a:r>
            <a:r>
              <a:rPr lang="en-US" sz="2400" dirty="0" err="1"/>
              <a:t>pueda</a:t>
            </a:r>
            <a:r>
              <a:rPr lang="en-US" sz="2400" dirty="0"/>
              <a:t> </a:t>
            </a:r>
            <a:r>
              <a:rPr lang="en-US" sz="2400" dirty="0" err="1"/>
              <a:t>colocar</a:t>
            </a:r>
            <a:r>
              <a:rPr lang="en-US" sz="2400" dirty="0"/>
              <a:t> </a:t>
            </a:r>
            <a:r>
              <a:rPr lang="en-US" sz="2400" dirty="0" err="1"/>
              <a:t>dichos</a:t>
            </a:r>
            <a:r>
              <a:rPr lang="en-US" sz="2400" dirty="0"/>
              <a:t> </a:t>
            </a:r>
            <a:r>
              <a:rPr lang="en-US" sz="2400" dirty="0" err="1"/>
              <a:t>parametros</a:t>
            </a:r>
            <a:r>
              <a:rPr lang="en-US" sz="2400" dirty="0"/>
              <a:t>, para </a:t>
            </a:r>
            <a:r>
              <a:rPr lang="en-US" sz="2400" dirty="0" err="1"/>
              <a:t>cuando</a:t>
            </a:r>
            <a:r>
              <a:rPr lang="en-US" sz="2400" dirty="0"/>
              <a:t> se </a:t>
            </a:r>
            <a:r>
              <a:rPr lang="en-US" sz="2400" dirty="0" err="1"/>
              <a:t>cumpla</a:t>
            </a:r>
            <a:r>
              <a:rPr lang="en-US" sz="2400" dirty="0"/>
              <a:t> </a:t>
            </a:r>
            <a:r>
              <a:rPr lang="en-US" sz="2400" dirty="0" err="1"/>
              <a:t>estos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</a:t>
            </a:r>
            <a:r>
              <a:rPr lang="en-US" sz="2400" dirty="0" err="1"/>
              <a:t>empiece</a:t>
            </a:r>
            <a:r>
              <a:rPr lang="en-US" sz="2400" dirty="0"/>
              <a:t> a </a:t>
            </a:r>
            <a:r>
              <a:rPr lang="en-US" sz="2400" dirty="0" err="1"/>
              <a:t>funcionar</a:t>
            </a:r>
            <a:r>
              <a:rPr lang="en-US" sz="2400" dirty="0"/>
              <a:t> y </a:t>
            </a:r>
            <a:r>
              <a:rPr lang="en-US" sz="2400" dirty="0" err="1"/>
              <a:t>controlar</a:t>
            </a:r>
            <a:r>
              <a:rPr lang="en-US" sz="2400" dirty="0"/>
              <a:t>/</a:t>
            </a:r>
            <a:r>
              <a:rPr lang="en-US" sz="2400" dirty="0" err="1"/>
              <a:t>monitorizar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ambiente</a:t>
            </a:r>
            <a:r>
              <a:rPr lang="en-US" sz="2400" dirty="0"/>
              <a:t> de las </a:t>
            </a:r>
            <a:r>
              <a:rPr lang="en-US" sz="2400" dirty="0" err="1"/>
              <a:t>plantas</a:t>
            </a:r>
            <a:endParaRPr lang="en-U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093B5D-0A14-4E47-91C6-98B5A3D5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7733"/>
            <a:ext cx="5373220" cy="50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7171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46</TotalTime>
  <Words>171</Words>
  <Application>Microsoft Office PowerPoint</Application>
  <PresentationFormat>Panorámica</PresentationFormat>
  <Paragraphs>16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Celestial</vt:lpstr>
      <vt:lpstr>ESTACIón  meteorológica</vt:lpstr>
      <vt:lpstr>Presentación de PowerPoint</vt:lpstr>
      <vt:lpstr>Presentación de PowerPoint</vt:lpstr>
      <vt:lpstr>Pasos del medidor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ESTACIón  meteorológica</dc:title>
  <dc:creator>Alejo Guzman</dc:creator>
  <cp:lastModifiedBy>Alejo Guzman</cp:lastModifiedBy>
  <cp:revision>5</cp:revision>
  <dcterms:created xsi:type="dcterms:W3CDTF">2023-09-15T21:40:04Z</dcterms:created>
  <dcterms:modified xsi:type="dcterms:W3CDTF">2023-09-15T22:26:25Z</dcterms:modified>
</cp:coreProperties>
</file>